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931B03D-2F27-4AC0-A1EB-84386876773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A986D64-A403-4149-8D0D-B4AEBB0D432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BE9C56-9D69-474D-B6E1-DC5CB68D860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E845B5-9528-4D26-AA31-61282BBE155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9A2532-E667-4533-BB5B-A24550267F5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09CDD8-369C-40D6-A8EE-3C1A1354F7A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248160-19C3-4704-AD45-2D1AB0DCFAD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24C84D-2AF4-4930-92F4-0F66464440B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938B6FC-2A37-47A3-8222-B795BAC2B32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2ED51E-85E3-44E3-896B-8ED6BFB8C8B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A46B0A-7CEF-4CF4-B746-7BCF71E047B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D84707-DB5B-46B9-BA34-818C8047376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2960" cy="362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Database on a chip -  QofI Inc.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5412591-5E8B-4017-8F28-CF1373EB18A4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1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1200" cy="362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29/03/2024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080" cy="1140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Market Pain: What's Wrong Today?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412920" y="2700000"/>
            <a:ext cx="8227080" cy="452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The market lacks nanosecond, energy efficient database systems.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780373"/>
                </a:solidFill>
                <a:latin typeface="Calibri"/>
              </a:rPr>
              <a:t>Highlighted by advancements in GPU and ASIC technologies for Crypto.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Significant opportunity for ASICs specialized for fast database lookups, promising massive electricity savings.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3" name=""/>
          <p:cNvSpPr txBox="1"/>
          <p:nvPr/>
        </p:nvSpPr>
        <p:spPr>
          <a:xfrm>
            <a:off x="720000" y="1440000"/>
            <a:ext cx="7920000" cy="1064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GB" sz="2200" spc="-1" strike="noStrike">
                <a:latin typeface="DejaVu Sans"/>
              </a:rPr>
              <a:t>Chip factories and data centers can consume 100 times more power than a typical industrial business. WSJ 2024-03-29</a:t>
            </a:r>
            <a:endParaRPr b="1" lang="en-GB" sz="2200" spc="-1" strike="noStrike">
              <a:latin typeface="DejaVu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87DD77-B622-4A4F-A968-310BF7DB1711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42A709C3-01F2-4D9B-BAC3-2691EFCC090B}" type="datetime1">
              <a:rPr lang="en-GB"/>
              <a:t>29/03/2024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080" cy="1140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Our Solution: The Change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7080" cy="452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Introducing an ASIC designed for high-speed database lookups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Revolutionize database lookups with nanosecond speed and maximal power efficiency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Leverages semiconductor technology for rapid, energy efficient database processing.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F8D8493-10B0-43C6-A296-D606AFD5F09E}" type="slidenum">
              <a:t>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1B4F331C-740A-41C2-98B5-781ED4D3585D}" type="datetime1">
              <a:rPr lang="en-GB"/>
              <a:t>29/03/2024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080" cy="1140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861141"/>
                </a:solidFill>
                <a:latin typeface="Calibri"/>
              </a:rPr>
              <a:t>Revenue Model: How We Make Money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7080" cy="4523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Selling ASIC mask usage rights to cloud data centers, offering them a path to substantial electricity cost reductions.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Targeting major cloud providers with the chip's energy  efficiency benefits.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Addresses a market with $100 million yearly savings potential.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1942015-CB47-49C9-8650-AD8700C3CBCA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439FA5C7-EC58-44E0-81CF-CFED7E528B82}" type="datetime1">
              <a:rPr lang="en-GB"/>
              <a:t>29/03/2024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180000" y="180000"/>
            <a:ext cx="8834400" cy="621936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B3B5FB-AF67-41B3-9120-F51D83CA3EA1}" type="slidenum">
              <a:t>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88E1D1CF-A9F5-46C0-8AA8-E1227693CC5C}" type="datetime1">
              <a:rPr lang="en-GB"/>
              <a:t>29/03/2024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0" y="208800"/>
            <a:ext cx="9141840" cy="608940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214569-3A96-4E74-8317-AAE46F1AEAB2}" type="slidenum">
              <a:t>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981D2A95-3B19-4328-86F8-85F1DEEAEBC8}" type="datetime1">
              <a:rPr lang="en-GB"/>
              <a:t>29/03/2024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en-GB</dc:language>
  <cp:lastModifiedBy/>
  <dcterms:modified xsi:type="dcterms:W3CDTF">2024-03-29T20:44:37Z</dcterms:modified>
  <cp:revision>12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